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8.xml" ContentType="application/vnd.openxmlformats-officedocument.theme+xml"/>
  <Override PartName="/ppt/theme/theme9.xml" ContentType="application/vnd.openxmlformats-officedocument.theme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  <p:sldMasterId id="2147483664" r:id="rId4"/>
    <p:sldMasterId id="2147483666" r:id="rId5"/>
    <p:sldMasterId id="2147483668" r:id="rId6"/>
    <p:sldMasterId id="2147483670" r:id="rId7"/>
    <p:sldMasterId id="2147483672" r:id="rId8"/>
    <p:sldMasterId id="2147483674" r:id="rId9"/>
    <p:sldMasterId id="2147483676" r:id="rId10"/>
  </p:sldMasterIdLst>
  <p:notesMasterIdLst>
    <p:notesMasterId r:id="rId15"/>
  </p:notesMasterIdLst>
  <p:sldIdLst>
    <p:sldId id="273" r:id="rId11"/>
    <p:sldId id="297" r:id="rId12"/>
    <p:sldId id="296" r:id="rId13"/>
    <p:sldId id="29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66CC"/>
    <a:srgbClr val="FF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79" autoAdjust="0"/>
  </p:normalViewPr>
  <p:slideViewPr>
    <p:cSldViewPr>
      <p:cViewPr>
        <p:scale>
          <a:sx n="60" d="100"/>
          <a:sy n="60" d="100"/>
        </p:scale>
        <p:origin x="-1740" y="-1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E475FE-F9DE-4881-8838-50463C64E1E5}" type="datetimeFigureOut">
              <a:rPr lang="en-US" smtClean="0"/>
              <a:pPr/>
              <a:t>1/23/2013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4BC736-801B-4294-90F8-D0D35BEF8F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BC736-801B-4294-90F8-D0D35BEF8F8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5A7A1-98A0-4F1C-8199-CF342DF4D07F}" type="datetime1">
              <a:rPr lang="en-US" smtClean="0"/>
              <a:t>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7E92B-5A89-4F14-B6DE-DCC525B6E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1C91-0F42-455A-9717-33E16F990FD8}" type="datetime1">
              <a:rPr lang="en-US" smtClean="0"/>
              <a:t>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7E92B-5A89-4F14-B6DE-DCC525B6E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3D29D-95C8-4227-B0F7-46A23E9D8314}" type="datetime1">
              <a:rPr lang="en-US" smtClean="0"/>
              <a:t>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7E92B-5A89-4F14-B6DE-DCC525B6E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C44E6-4DA6-4DA7-9051-B3CA6607DD64}" type="datetime1">
              <a:rPr lang="en-US" smtClean="0"/>
              <a:t>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7E92B-5A89-4F14-B6DE-DCC525B6E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0E2D3-D672-41B4-B57C-48172522B10B}" type="datetime1">
              <a:rPr lang="en-US" smtClean="0"/>
              <a:t>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7E92B-5A89-4F14-B6DE-DCC525B6E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6B4C-28BF-4D38-B274-EDCCCF5FE448}" type="datetime1">
              <a:rPr lang="en-US" smtClean="0"/>
              <a:t>1/23/2013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7E92B-5A89-4F14-B6DE-DCC525B6E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9D13B-40FC-47C3-BF32-32F18A39CECF}" type="datetime1">
              <a:rPr lang="en-US" smtClean="0"/>
              <a:t>1/23/2013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7E92B-5A89-4F14-B6DE-DCC525B6E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5AF1A-F09E-47A4-8C53-8DE27883D15C}" type="datetime1">
              <a:rPr lang="en-US" smtClean="0"/>
              <a:t>1/23/2013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7E92B-5A89-4F14-B6DE-DCC525B6E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9AF24-46FB-4989-873E-9997B6D15941}" type="datetime1">
              <a:rPr lang="en-US" smtClean="0"/>
              <a:t>1/23/2013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7E92B-5A89-4F14-B6DE-DCC525B6E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2E012-6B08-4F6E-8DA4-1CC71F1AADEF}" type="datetime1">
              <a:rPr lang="en-US" smtClean="0"/>
              <a:t>1/23/2013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7E92B-5A89-4F14-B6DE-DCC525B6E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F74F-7FFE-4E62-8E2B-D952F2C30652}" type="datetime1">
              <a:rPr lang="en-US" smtClean="0"/>
              <a:t>1/23/2013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7E92B-5A89-4F14-B6DE-DCC525B6E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D1EF8-74B7-4207-9260-9544129919BA}" type="datetime1">
              <a:rPr lang="en-US" smtClean="0"/>
              <a:t>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7E92B-5A89-4F14-B6DE-DCC525B6E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400" name="Text Box 24"/>
          <p:cNvSpPr txBox="1">
            <a:spLocks noChangeArrowheads="1"/>
          </p:cNvSpPr>
          <p:nvPr/>
        </p:nvSpPr>
        <p:spPr bwMode="auto">
          <a:xfrm>
            <a:off x="-25400" y="1981200"/>
            <a:ext cx="830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3200" b="1">
                <a:solidFill>
                  <a:srgbClr val="FFFFFF"/>
                </a:solidFill>
                <a:ea typeface="ＭＳ Ｐゴシック" pitchFamily="1" charset="-128"/>
              </a:rPr>
              <a:t>Title: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400" name="Text Box 24"/>
          <p:cNvSpPr txBox="1">
            <a:spLocks noChangeArrowheads="1"/>
          </p:cNvSpPr>
          <p:nvPr/>
        </p:nvSpPr>
        <p:spPr bwMode="auto">
          <a:xfrm>
            <a:off x="-25400" y="1981200"/>
            <a:ext cx="830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3200" b="1">
                <a:solidFill>
                  <a:srgbClr val="FFFFFF"/>
                </a:solidFill>
                <a:ea typeface="ＭＳ Ｐゴシック" pitchFamily="1" charset="-128"/>
              </a:rPr>
              <a:t>Title: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400" name="Text Box 24"/>
          <p:cNvSpPr txBox="1">
            <a:spLocks noChangeArrowheads="1"/>
          </p:cNvSpPr>
          <p:nvPr/>
        </p:nvSpPr>
        <p:spPr bwMode="auto">
          <a:xfrm>
            <a:off x="-25400" y="1981200"/>
            <a:ext cx="830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3200" b="1">
                <a:solidFill>
                  <a:srgbClr val="FFFFFF"/>
                </a:solidFill>
                <a:ea typeface="ＭＳ Ｐゴシック" pitchFamily="1" charset="-128"/>
              </a:rPr>
              <a:t>Title: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400" name="Text Box 24"/>
          <p:cNvSpPr txBox="1">
            <a:spLocks noChangeArrowheads="1"/>
          </p:cNvSpPr>
          <p:nvPr/>
        </p:nvSpPr>
        <p:spPr bwMode="auto">
          <a:xfrm>
            <a:off x="-25400" y="1981200"/>
            <a:ext cx="830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3200" b="1">
                <a:solidFill>
                  <a:srgbClr val="FFFFFF"/>
                </a:solidFill>
                <a:ea typeface="ＭＳ Ｐゴシック" pitchFamily="1" charset="-128"/>
              </a:rPr>
              <a:t>Title: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400" name="Text Box 24"/>
          <p:cNvSpPr txBox="1">
            <a:spLocks noChangeArrowheads="1"/>
          </p:cNvSpPr>
          <p:nvPr/>
        </p:nvSpPr>
        <p:spPr bwMode="auto">
          <a:xfrm>
            <a:off x="-25400" y="1981200"/>
            <a:ext cx="830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3200" b="1">
                <a:solidFill>
                  <a:srgbClr val="FFFFFF"/>
                </a:solidFill>
                <a:ea typeface="ＭＳ Ｐゴシック" pitchFamily="1" charset="-128"/>
              </a:rPr>
              <a:t>Title: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400" name="Text Box 24"/>
          <p:cNvSpPr txBox="1">
            <a:spLocks noChangeArrowheads="1"/>
          </p:cNvSpPr>
          <p:nvPr/>
        </p:nvSpPr>
        <p:spPr bwMode="auto">
          <a:xfrm>
            <a:off x="-25400" y="1981200"/>
            <a:ext cx="830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3200" b="1">
                <a:solidFill>
                  <a:srgbClr val="FFFFFF"/>
                </a:solidFill>
                <a:ea typeface="ＭＳ Ｐゴシック" pitchFamily="1" charset="-128"/>
              </a:rPr>
              <a:t>Title: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400" name="Text Box 24"/>
          <p:cNvSpPr txBox="1">
            <a:spLocks noChangeArrowheads="1"/>
          </p:cNvSpPr>
          <p:nvPr/>
        </p:nvSpPr>
        <p:spPr bwMode="auto">
          <a:xfrm>
            <a:off x="-25400" y="1981200"/>
            <a:ext cx="830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3200" b="1">
                <a:solidFill>
                  <a:srgbClr val="FFFFFF"/>
                </a:solidFill>
                <a:ea typeface="ＭＳ Ｐゴシック" pitchFamily="1" charset="-128"/>
              </a:rPr>
              <a:t>Title: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400" name="Text Box 24"/>
          <p:cNvSpPr txBox="1">
            <a:spLocks noChangeArrowheads="1"/>
          </p:cNvSpPr>
          <p:nvPr/>
        </p:nvSpPr>
        <p:spPr bwMode="auto">
          <a:xfrm>
            <a:off x="-25400" y="1981200"/>
            <a:ext cx="830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3200" b="1">
                <a:solidFill>
                  <a:srgbClr val="FFFFFF"/>
                </a:solidFill>
                <a:ea typeface="ＭＳ Ｐゴシック" pitchFamily="1" charset="-128"/>
              </a:rPr>
              <a:t>Title: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400" name="Text Box 24"/>
          <p:cNvSpPr txBox="1">
            <a:spLocks noChangeArrowheads="1"/>
          </p:cNvSpPr>
          <p:nvPr/>
        </p:nvSpPr>
        <p:spPr bwMode="auto">
          <a:xfrm>
            <a:off x="-25400" y="1981200"/>
            <a:ext cx="830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3200" b="1">
                <a:solidFill>
                  <a:srgbClr val="FFFFFF"/>
                </a:solidFill>
                <a:ea typeface="ＭＳ Ｐゴシック" pitchFamily="1" charset="-128"/>
              </a:rPr>
              <a:t>Title: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System Block Diagram Template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819400" y="990600"/>
            <a:ext cx="1447800" cy="7620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Element (noun)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447800" y="1600200"/>
            <a:ext cx="1066800" cy="0"/>
          </a:xfrm>
          <a:prstGeom prst="straightConnector1">
            <a:avLst/>
          </a:prstGeom>
          <a:ln w="381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676400" y="1371600"/>
            <a:ext cx="588623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Useful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Action</a:t>
            </a:r>
            <a:endParaRPr lang="en-US" sz="1200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1447800" y="1143000"/>
            <a:ext cx="1143000" cy="0"/>
          </a:xfrm>
          <a:prstGeom prst="straightConnector1">
            <a:avLst/>
          </a:prstGeom>
          <a:ln w="381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676400" y="914400"/>
            <a:ext cx="588623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Useful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Action</a:t>
            </a:r>
            <a:endParaRPr lang="en-US" sz="1200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467065" y="995065"/>
            <a:ext cx="11112" cy="838200"/>
          </a:xfrm>
          <a:prstGeom prst="straightConnector1">
            <a:avLst/>
          </a:prstGeom>
          <a:ln w="381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73377" y="1147465"/>
            <a:ext cx="588623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Useful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Action</a:t>
            </a:r>
            <a:endParaRPr lang="en-US" sz="1200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000465" y="995065"/>
            <a:ext cx="11112" cy="838200"/>
          </a:xfrm>
          <a:prstGeom prst="straightConnector1">
            <a:avLst/>
          </a:prstGeom>
          <a:ln w="381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06777" y="1223665"/>
            <a:ext cx="588623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Useful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Action</a:t>
            </a:r>
            <a:endParaRPr lang="en-US" sz="1200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495800" y="990600"/>
            <a:ext cx="1447800" cy="7620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/>
              <a:t>Element with long name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3733800" y="3722687"/>
            <a:ext cx="1219200" cy="461665"/>
            <a:chOff x="3733800" y="4191000"/>
            <a:chExt cx="1219200" cy="461665"/>
          </a:xfrm>
        </p:grpSpPr>
        <p:cxnSp>
          <p:nvCxnSpPr>
            <p:cNvPr id="14" name="Straight Arrow Connector 13"/>
            <p:cNvCxnSpPr/>
            <p:nvPr/>
          </p:nvCxnSpPr>
          <p:spPr>
            <a:xfrm>
              <a:off x="3733800" y="4391025"/>
              <a:ext cx="1219200" cy="28575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28"/>
            <p:cNvSpPr txBox="1">
              <a:spLocks noChangeArrowheads="1"/>
            </p:cNvSpPr>
            <p:nvPr/>
          </p:nvSpPr>
          <p:spPr bwMode="auto">
            <a:xfrm>
              <a:off x="3938607" y="4191000"/>
              <a:ext cx="807337" cy="46166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>
                  <a:solidFill>
                    <a:srgbClr val="FF0000"/>
                  </a:solidFill>
                  <a:latin typeface="Calibri" pitchFamily="34" charset="0"/>
                </a:rPr>
                <a:t>X </a:t>
              </a:r>
              <a:r>
                <a:rPr lang="en-US" sz="1200" dirty="0" smtClean="0">
                  <a:solidFill>
                    <a:srgbClr val="FF0000"/>
                  </a:solidFill>
                  <a:latin typeface="Calibri" pitchFamily="34" charset="0"/>
                </a:rPr>
                <a:t>Harmful</a:t>
              </a:r>
            </a:p>
            <a:p>
              <a:pPr algn="ctr"/>
              <a:r>
                <a:rPr lang="en-US" sz="1200" dirty="0" smtClean="0">
                  <a:solidFill>
                    <a:srgbClr val="FF0000"/>
                  </a:solidFill>
                  <a:latin typeface="Calibri" pitchFamily="34" charset="0"/>
                </a:rPr>
                <a:t>Action</a:t>
              </a:r>
              <a:endParaRPr lang="en-US" sz="1200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</p:grpSp>
      <p:cxnSp>
        <p:nvCxnSpPr>
          <p:cNvPr id="16" name="Straight Arrow Connector 15"/>
          <p:cNvCxnSpPr/>
          <p:nvPr/>
        </p:nvCxnSpPr>
        <p:spPr>
          <a:xfrm flipH="1">
            <a:off x="7848600" y="1066800"/>
            <a:ext cx="1143000" cy="0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31"/>
          <p:cNvSpPr txBox="1">
            <a:spLocks noChangeArrowheads="1"/>
          </p:cNvSpPr>
          <p:nvPr/>
        </p:nvSpPr>
        <p:spPr bwMode="auto">
          <a:xfrm>
            <a:off x="8001000" y="838200"/>
            <a:ext cx="807337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alibri" pitchFamily="34" charset="0"/>
              </a:rPr>
              <a:t>X </a:t>
            </a:r>
            <a:r>
              <a:rPr lang="en-US" sz="1200" dirty="0" smtClean="0">
                <a:solidFill>
                  <a:srgbClr val="FF0000"/>
                </a:solidFill>
                <a:latin typeface="Calibri" pitchFamily="34" charset="0"/>
              </a:rPr>
              <a:t>Harmful</a:t>
            </a:r>
          </a:p>
          <a:p>
            <a:pPr algn="ctr"/>
            <a:r>
              <a:rPr lang="en-US" sz="1200" dirty="0" smtClean="0">
                <a:solidFill>
                  <a:srgbClr val="FF0000"/>
                </a:solidFill>
                <a:latin typeface="Calibri" pitchFamily="34" charset="0"/>
              </a:rPr>
              <a:t>Action</a:t>
            </a:r>
            <a:endParaRPr lang="en-US" sz="1200" dirty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6553200" y="838200"/>
            <a:ext cx="0" cy="838200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34"/>
          <p:cNvSpPr txBox="1">
            <a:spLocks noChangeArrowheads="1"/>
          </p:cNvSpPr>
          <p:nvPr/>
        </p:nvSpPr>
        <p:spPr bwMode="auto">
          <a:xfrm>
            <a:off x="6096000" y="990600"/>
            <a:ext cx="807337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alibri" pitchFamily="34" charset="0"/>
              </a:rPr>
              <a:t>X </a:t>
            </a:r>
            <a:r>
              <a:rPr lang="en-US" sz="1200" dirty="0" smtClean="0">
                <a:solidFill>
                  <a:srgbClr val="FF0000"/>
                </a:solidFill>
                <a:latin typeface="Calibri" pitchFamily="34" charset="0"/>
              </a:rPr>
              <a:t>Harmful</a:t>
            </a:r>
          </a:p>
          <a:p>
            <a:pPr algn="ctr"/>
            <a:r>
              <a:rPr lang="en-US" sz="1200" dirty="0" smtClean="0">
                <a:solidFill>
                  <a:srgbClr val="FF0000"/>
                </a:solidFill>
                <a:latin typeface="Calibri" pitchFamily="34" charset="0"/>
              </a:rPr>
              <a:t>Action</a:t>
            </a:r>
            <a:endParaRPr lang="en-US" sz="1200" dirty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7239000" y="838200"/>
            <a:ext cx="0" cy="838200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37"/>
          <p:cNvSpPr txBox="1">
            <a:spLocks noChangeArrowheads="1"/>
          </p:cNvSpPr>
          <p:nvPr/>
        </p:nvSpPr>
        <p:spPr bwMode="auto">
          <a:xfrm>
            <a:off x="6858000" y="1062335"/>
            <a:ext cx="807337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alibri" pitchFamily="34" charset="0"/>
              </a:rPr>
              <a:t>X </a:t>
            </a:r>
            <a:r>
              <a:rPr lang="en-US" sz="1200" dirty="0" smtClean="0">
                <a:solidFill>
                  <a:srgbClr val="FF0000"/>
                </a:solidFill>
                <a:latin typeface="Calibri" pitchFamily="34" charset="0"/>
              </a:rPr>
              <a:t>Harmful</a:t>
            </a:r>
          </a:p>
          <a:p>
            <a:pPr algn="ctr"/>
            <a:r>
              <a:rPr lang="en-US" sz="1200" dirty="0" smtClean="0">
                <a:solidFill>
                  <a:srgbClr val="FF0000"/>
                </a:solidFill>
                <a:latin typeface="Calibri" pitchFamily="34" charset="0"/>
              </a:rPr>
              <a:t>Action</a:t>
            </a:r>
            <a:endParaRPr lang="en-US" sz="12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1905000" y="3494087"/>
            <a:ext cx="1447800" cy="7620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Element 1</a:t>
            </a:r>
            <a:endParaRPr lang="en-US" dirty="0"/>
          </a:p>
        </p:txBody>
      </p:sp>
      <p:sp>
        <p:nvSpPr>
          <p:cNvPr id="24" name="Rounded Rectangle 23"/>
          <p:cNvSpPr/>
          <p:nvPr/>
        </p:nvSpPr>
        <p:spPr>
          <a:xfrm>
            <a:off x="1905000" y="5170487"/>
            <a:ext cx="1447800" cy="7620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Element 2</a:t>
            </a:r>
            <a:endParaRPr lang="en-US" dirty="0"/>
          </a:p>
        </p:txBody>
      </p:sp>
      <p:grpSp>
        <p:nvGrpSpPr>
          <p:cNvPr id="64" name="Group 63"/>
          <p:cNvGrpSpPr/>
          <p:nvPr/>
        </p:nvGrpSpPr>
        <p:grpSpPr>
          <a:xfrm>
            <a:off x="1752600" y="2972355"/>
            <a:ext cx="1752600" cy="3112532"/>
            <a:chOff x="1752600" y="3440668"/>
            <a:chExt cx="1752600" cy="3112532"/>
          </a:xfrm>
        </p:grpSpPr>
        <p:sp>
          <p:nvSpPr>
            <p:cNvPr id="28" name="Rounded Rectangle 27"/>
            <p:cNvSpPr/>
            <p:nvPr/>
          </p:nvSpPr>
          <p:spPr>
            <a:xfrm>
              <a:off x="1752600" y="3657600"/>
              <a:ext cx="1752600" cy="2895600"/>
            </a:xfrm>
            <a:prstGeom prst="round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140565" y="3440668"/>
              <a:ext cx="989373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 smtClean="0">
                  <a:solidFill>
                    <a:schemeClr val="tx2">
                      <a:lumMod val="50000"/>
                    </a:schemeClr>
                  </a:solidFill>
                </a:rPr>
                <a:t>Object </a:t>
              </a:r>
              <a:r>
                <a:rPr lang="en-US" dirty="0" smtClean="0">
                  <a:solidFill>
                    <a:schemeClr val="tx2">
                      <a:lumMod val="50000"/>
                    </a:schemeClr>
                  </a:solidFill>
                  <a:latin typeface="+mn-lt"/>
                  <a:cs typeface="+mn-cs"/>
                </a:rPr>
                <a:t>A</a:t>
              </a:r>
              <a:endParaRPr lang="en-US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endParaRPr>
            </a:p>
          </p:txBody>
        </p:sp>
      </p:grpSp>
      <p:sp>
        <p:nvSpPr>
          <p:cNvPr id="35" name="Rounded Rectangle 34"/>
          <p:cNvSpPr/>
          <p:nvPr/>
        </p:nvSpPr>
        <p:spPr>
          <a:xfrm>
            <a:off x="5257800" y="3494087"/>
            <a:ext cx="1447800" cy="7620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Element 3</a:t>
            </a:r>
            <a:endParaRPr lang="en-US" dirty="0"/>
          </a:p>
        </p:txBody>
      </p:sp>
      <p:sp>
        <p:nvSpPr>
          <p:cNvPr id="36" name="Rounded Rectangle 35"/>
          <p:cNvSpPr/>
          <p:nvPr/>
        </p:nvSpPr>
        <p:spPr>
          <a:xfrm>
            <a:off x="5257800" y="5170487"/>
            <a:ext cx="1447800" cy="7620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Element 4</a:t>
            </a:r>
            <a:endParaRPr lang="en-US" dirty="0"/>
          </a:p>
        </p:txBody>
      </p:sp>
      <p:grpSp>
        <p:nvGrpSpPr>
          <p:cNvPr id="63" name="Group 62"/>
          <p:cNvGrpSpPr/>
          <p:nvPr/>
        </p:nvGrpSpPr>
        <p:grpSpPr>
          <a:xfrm>
            <a:off x="5105400" y="2971800"/>
            <a:ext cx="1752600" cy="3113087"/>
            <a:chOff x="5105400" y="3440113"/>
            <a:chExt cx="1752600" cy="3113087"/>
          </a:xfrm>
        </p:grpSpPr>
        <p:sp>
          <p:nvSpPr>
            <p:cNvPr id="37" name="Rounded Rectangle 36"/>
            <p:cNvSpPr/>
            <p:nvPr/>
          </p:nvSpPr>
          <p:spPr>
            <a:xfrm>
              <a:off x="5105400" y="3657600"/>
              <a:ext cx="1752600" cy="2895600"/>
            </a:xfrm>
            <a:prstGeom prst="round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497371" y="3440113"/>
              <a:ext cx="981359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 smtClean="0">
                  <a:solidFill>
                    <a:schemeClr val="tx2">
                      <a:lumMod val="50000"/>
                    </a:schemeClr>
                  </a:solidFill>
                  <a:latin typeface="+mn-lt"/>
                  <a:cs typeface="+mn-cs"/>
                </a:rPr>
                <a:t>Object B</a:t>
              </a:r>
              <a:endParaRPr lang="en-US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2057400" y="4408487"/>
            <a:ext cx="1135504" cy="685800"/>
            <a:chOff x="2057400" y="4876800"/>
            <a:chExt cx="1135504" cy="685800"/>
          </a:xfrm>
        </p:grpSpPr>
        <p:cxnSp>
          <p:nvCxnSpPr>
            <p:cNvPr id="43" name="Straight Arrow Connector 42"/>
            <p:cNvCxnSpPr/>
            <p:nvPr/>
          </p:nvCxnSpPr>
          <p:spPr>
            <a:xfrm flipV="1">
              <a:off x="2600325" y="4876800"/>
              <a:ext cx="0" cy="685800"/>
            </a:xfrm>
            <a:prstGeom prst="straightConnector1">
              <a:avLst/>
            </a:prstGeom>
            <a:ln w="38100"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2057400" y="5029200"/>
              <a:ext cx="1135504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 smtClean="0">
                  <a:solidFill>
                    <a:schemeClr val="accent1">
                      <a:lumMod val="75000"/>
                    </a:schemeClr>
                  </a:solidFill>
                </a:rPr>
                <a:t>Useful </a:t>
              </a:r>
              <a:r>
                <a:rPr lang="en-US" sz="12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  <a:cs typeface="+mn-cs"/>
                </a:rPr>
                <a:t>Action 2</a:t>
              </a:r>
              <a:endParaRPr lang="en-US" sz="12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5455310" y="4408487"/>
            <a:ext cx="1135504" cy="685800"/>
            <a:chOff x="5455310" y="4876800"/>
            <a:chExt cx="1135504" cy="685800"/>
          </a:xfrm>
        </p:grpSpPr>
        <p:cxnSp>
          <p:nvCxnSpPr>
            <p:cNvPr id="45" name="Straight Arrow Connector 44"/>
            <p:cNvCxnSpPr/>
            <p:nvPr/>
          </p:nvCxnSpPr>
          <p:spPr>
            <a:xfrm flipV="1">
              <a:off x="5998235" y="4876800"/>
              <a:ext cx="0" cy="685800"/>
            </a:xfrm>
            <a:prstGeom prst="straightConnector1">
              <a:avLst/>
            </a:prstGeom>
            <a:ln w="38100"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5455310" y="5029200"/>
              <a:ext cx="1135504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 smtClean="0">
                  <a:solidFill>
                    <a:schemeClr val="accent1">
                      <a:lumMod val="75000"/>
                    </a:schemeClr>
                  </a:solidFill>
                </a:rPr>
                <a:t>Useful </a:t>
              </a:r>
              <a:r>
                <a:rPr lang="en-US" sz="12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  <a:cs typeface="+mn-cs"/>
                </a:rPr>
                <a:t>Action 1</a:t>
              </a:r>
              <a:endParaRPr lang="en-US" sz="12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endParaRPr>
            </a:p>
          </p:txBody>
        </p:sp>
      </p:grpSp>
      <p:cxnSp>
        <p:nvCxnSpPr>
          <p:cNvPr id="58" name="Straight Arrow Connector 57"/>
          <p:cNvCxnSpPr/>
          <p:nvPr/>
        </p:nvCxnSpPr>
        <p:spPr>
          <a:xfrm flipH="1">
            <a:off x="7848600" y="1595735"/>
            <a:ext cx="1143000" cy="0"/>
          </a:xfrm>
          <a:prstGeom prst="straightConnector1">
            <a:avLst/>
          </a:prstGeom>
          <a:ln w="381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31"/>
          <p:cNvSpPr txBox="1">
            <a:spLocks noChangeArrowheads="1"/>
          </p:cNvSpPr>
          <p:nvPr/>
        </p:nvSpPr>
        <p:spPr bwMode="auto">
          <a:xfrm>
            <a:off x="8001000" y="1367135"/>
            <a:ext cx="807337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alibri" pitchFamily="34" charset="0"/>
              </a:rPr>
              <a:t>X </a:t>
            </a:r>
            <a:r>
              <a:rPr lang="en-US" sz="1200" dirty="0" smtClean="0">
                <a:solidFill>
                  <a:srgbClr val="FF0000"/>
                </a:solidFill>
                <a:latin typeface="Calibri" pitchFamily="34" charset="0"/>
              </a:rPr>
              <a:t>Harmful</a:t>
            </a:r>
          </a:p>
          <a:p>
            <a:pPr algn="ctr"/>
            <a:r>
              <a:rPr lang="en-US" sz="1200" dirty="0" smtClean="0">
                <a:solidFill>
                  <a:srgbClr val="FF0000"/>
                </a:solidFill>
                <a:latin typeface="Calibri" pitchFamily="34" charset="0"/>
              </a:rPr>
              <a:t>Action</a:t>
            </a:r>
            <a:endParaRPr lang="en-US" sz="1200" dirty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67" name="Straight Connector 66"/>
          <p:cNvCxnSpPr/>
          <p:nvPr/>
        </p:nvCxnSpPr>
        <p:spPr>
          <a:xfrm>
            <a:off x="457200" y="2209800"/>
            <a:ext cx="746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itle 1"/>
          <p:cNvSpPr txBox="1">
            <a:spLocks/>
          </p:cNvSpPr>
          <p:nvPr/>
        </p:nvSpPr>
        <p:spPr>
          <a:xfrm>
            <a:off x="609600" y="1676400"/>
            <a:ext cx="14478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R="0" lvl="0" indent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Simple Verbs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>
          <a:xfrm>
            <a:off x="6629400" y="1676400"/>
            <a:ext cx="14478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R="0" lvl="0" indent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FF0000"/>
                </a:solidFill>
              </a:rPr>
              <a:t>Simple Verbs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1" name="Title 1"/>
          <p:cNvSpPr txBox="1">
            <a:spLocks/>
          </p:cNvSpPr>
          <p:nvPr/>
        </p:nvSpPr>
        <p:spPr>
          <a:xfrm>
            <a:off x="3657600" y="1676400"/>
            <a:ext cx="16764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R="0" lvl="0" indent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Simple Nouns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7" name="Title 1"/>
          <p:cNvSpPr txBox="1">
            <a:spLocks/>
          </p:cNvSpPr>
          <p:nvPr/>
        </p:nvSpPr>
        <p:spPr>
          <a:xfrm>
            <a:off x="457200" y="5867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 System  Block Diagram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8" name="Slide Number Placeholder 4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7E92B-5A89-4F14-B6DE-DCC525B6EE5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8"/>
          <p:cNvGrpSpPr/>
          <p:nvPr/>
        </p:nvGrpSpPr>
        <p:grpSpPr>
          <a:xfrm>
            <a:off x="3962400" y="3124200"/>
            <a:ext cx="1219200" cy="461665"/>
            <a:chOff x="3733800" y="4191000"/>
            <a:chExt cx="1219200" cy="461665"/>
          </a:xfrm>
        </p:grpSpPr>
        <p:cxnSp>
          <p:nvCxnSpPr>
            <p:cNvPr id="50" name="Straight Arrow Connector 49"/>
            <p:cNvCxnSpPr/>
            <p:nvPr/>
          </p:nvCxnSpPr>
          <p:spPr>
            <a:xfrm>
              <a:off x="3733800" y="4391025"/>
              <a:ext cx="1219200" cy="28575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28"/>
            <p:cNvSpPr txBox="1">
              <a:spLocks noChangeArrowheads="1"/>
            </p:cNvSpPr>
            <p:nvPr/>
          </p:nvSpPr>
          <p:spPr bwMode="auto">
            <a:xfrm>
              <a:off x="3938607" y="4191000"/>
              <a:ext cx="807337" cy="46166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>
                  <a:solidFill>
                    <a:srgbClr val="FF0000"/>
                  </a:solidFill>
                  <a:latin typeface="Calibri" pitchFamily="34" charset="0"/>
                </a:rPr>
                <a:t>X </a:t>
              </a:r>
              <a:r>
                <a:rPr lang="en-US" sz="1200" dirty="0" smtClean="0">
                  <a:solidFill>
                    <a:srgbClr val="FF0000"/>
                  </a:solidFill>
                  <a:latin typeface="Calibri" pitchFamily="34" charset="0"/>
                </a:rPr>
                <a:t>Harmful</a:t>
              </a:r>
            </a:p>
            <a:p>
              <a:pPr algn="ctr"/>
              <a:r>
                <a:rPr lang="en-US" sz="1200" dirty="0" smtClean="0">
                  <a:solidFill>
                    <a:srgbClr val="FF0000"/>
                  </a:solidFill>
                  <a:latin typeface="Calibri" pitchFamily="34" charset="0"/>
                </a:rPr>
                <a:t>Action</a:t>
              </a:r>
              <a:endParaRPr lang="en-US" sz="1200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</p:grpSp>
      <p:sp>
        <p:nvSpPr>
          <p:cNvPr id="52" name="Rounded Rectangle 51"/>
          <p:cNvSpPr/>
          <p:nvPr/>
        </p:nvSpPr>
        <p:spPr>
          <a:xfrm>
            <a:off x="2133600" y="2895600"/>
            <a:ext cx="1447800" cy="7620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Element 1</a:t>
            </a:r>
            <a:endParaRPr lang="en-US" dirty="0"/>
          </a:p>
        </p:txBody>
      </p:sp>
      <p:sp>
        <p:nvSpPr>
          <p:cNvPr id="53" name="Rounded Rectangle 52"/>
          <p:cNvSpPr/>
          <p:nvPr/>
        </p:nvSpPr>
        <p:spPr>
          <a:xfrm>
            <a:off x="5486400" y="2895600"/>
            <a:ext cx="1447800" cy="7620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Element 3</a:t>
            </a:r>
            <a:endParaRPr lang="en-US" dirty="0"/>
          </a:p>
        </p:txBody>
      </p:sp>
      <p:sp>
        <p:nvSpPr>
          <p:cNvPr id="54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Distilled Problem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Block Diagram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7E92B-5A89-4F14-B6DE-DCC525B6EE5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One Problem At A Time</a:t>
            </a:r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3962400" y="1589087"/>
            <a:ext cx="1219200" cy="461665"/>
            <a:chOff x="3733800" y="4191000"/>
            <a:chExt cx="1219200" cy="461665"/>
          </a:xfrm>
        </p:grpSpPr>
        <p:cxnSp>
          <p:nvCxnSpPr>
            <p:cNvPr id="25" name="Straight Arrow Connector 24"/>
            <p:cNvCxnSpPr/>
            <p:nvPr/>
          </p:nvCxnSpPr>
          <p:spPr>
            <a:xfrm>
              <a:off x="3733800" y="4391025"/>
              <a:ext cx="1219200" cy="28575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8"/>
            <p:cNvSpPr txBox="1">
              <a:spLocks noChangeArrowheads="1"/>
            </p:cNvSpPr>
            <p:nvPr/>
          </p:nvSpPr>
          <p:spPr bwMode="auto">
            <a:xfrm>
              <a:off x="3938607" y="4191000"/>
              <a:ext cx="807337" cy="46166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>
                  <a:solidFill>
                    <a:srgbClr val="FF0000"/>
                  </a:solidFill>
                  <a:latin typeface="Calibri" pitchFamily="34" charset="0"/>
                </a:rPr>
                <a:t>X </a:t>
              </a:r>
              <a:r>
                <a:rPr lang="en-US" sz="1200" dirty="0" smtClean="0">
                  <a:solidFill>
                    <a:srgbClr val="FF0000"/>
                  </a:solidFill>
                  <a:latin typeface="Calibri" pitchFamily="34" charset="0"/>
                </a:rPr>
                <a:t>Harmful</a:t>
              </a:r>
            </a:p>
            <a:p>
              <a:pPr algn="ctr"/>
              <a:r>
                <a:rPr lang="en-US" sz="1200" dirty="0" smtClean="0">
                  <a:solidFill>
                    <a:srgbClr val="FF0000"/>
                  </a:solidFill>
                  <a:latin typeface="Calibri" pitchFamily="34" charset="0"/>
                </a:rPr>
                <a:t>Action 1</a:t>
              </a:r>
              <a:endParaRPr lang="en-US" sz="1200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</p:grpSp>
      <p:sp>
        <p:nvSpPr>
          <p:cNvPr id="27" name="Rounded Rectangle 26"/>
          <p:cNvSpPr/>
          <p:nvPr/>
        </p:nvSpPr>
        <p:spPr>
          <a:xfrm>
            <a:off x="2133600" y="1360487"/>
            <a:ext cx="1447800" cy="7620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Element 1</a:t>
            </a:r>
            <a:endParaRPr lang="en-US" dirty="0"/>
          </a:p>
        </p:txBody>
      </p:sp>
      <p:sp>
        <p:nvSpPr>
          <p:cNvPr id="30" name="Rounded Rectangle 29"/>
          <p:cNvSpPr/>
          <p:nvPr/>
        </p:nvSpPr>
        <p:spPr>
          <a:xfrm>
            <a:off x="2133600" y="3036887"/>
            <a:ext cx="1447800" cy="7620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Element 2</a:t>
            </a:r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1981200" y="838755"/>
            <a:ext cx="1752600" cy="3112532"/>
            <a:chOff x="1752600" y="3440668"/>
            <a:chExt cx="1752600" cy="3112532"/>
          </a:xfrm>
        </p:grpSpPr>
        <p:sp>
          <p:nvSpPr>
            <p:cNvPr id="32" name="Rounded Rectangle 31"/>
            <p:cNvSpPr/>
            <p:nvPr/>
          </p:nvSpPr>
          <p:spPr>
            <a:xfrm>
              <a:off x="1752600" y="3657600"/>
              <a:ext cx="1752600" cy="2895600"/>
            </a:xfrm>
            <a:prstGeom prst="round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140565" y="3440668"/>
              <a:ext cx="989373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 smtClean="0">
                  <a:solidFill>
                    <a:schemeClr val="tx2">
                      <a:lumMod val="50000"/>
                    </a:schemeClr>
                  </a:solidFill>
                </a:rPr>
                <a:t>Object </a:t>
              </a:r>
              <a:r>
                <a:rPr lang="en-US" dirty="0" smtClean="0">
                  <a:solidFill>
                    <a:schemeClr val="tx2">
                      <a:lumMod val="50000"/>
                    </a:schemeClr>
                  </a:solidFill>
                  <a:latin typeface="+mn-lt"/>
                  <a:cs typeface="+mn-cs"/>
                </a:rPr>
                <a:t>A</a:t>
              </a:r>
              <a:endParaRPr lang="en-US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endParaRPr>
            </a:p>
          </p:txBody>
        </p:sp>
      </p:grpSp>
      <p:sp>
        <p:nvSpPr>
          <p:cNvPr id="34" name="Rounded Rectangle 33"/>
          <p:cNvSpPr/>
          <p:nvPr/>
        </p:nvSpPr>
        <p:spPr>
          <a:xfrm>
            <a:off x="5486400" y="1360487"/>
            <a:ext cx="1447800" cy="7620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Element 3</a:t>
            </a:r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5486400" y="3036887"/>
            <a:ext cx="1447800" cy="7620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Element 4</a:t>
            </a:r>
            <a:endParaRPr lang="en-US" dirty="0"/>
          </a:p>
        </p:txBody>
      </p:sp>
      <p:grpSp>
        <p:nvGrpSpPr>
          <p:cNvPr id="36" name="Group 35"/>
          <p:cNvGrpSpPr/>
          <p:nvPr/>
        </p:nvGrpSpPr>
        <p:grpSpPr>
          <a:xfrm>
            <a:off x="5334000" y="838200"/>
            <a:ext cx="1752600" cy="3113087"/>
            <a:chOff x="5105400" y="3440113"/>
            <a:chExt cx="1752600" cy="3113087"/>
          </a:xfrm>
        </p:grpSpPr>
        <p:sp>
          <p:nvSpPr>
            <p:cNvPr id="37" name="Rounded Rectangle 36"/>
            <p:cNvSpPr/>
            <p:nvPr/>
          </p:nvSpPr>
          <p:spPr>
            <a:xfrm>
              <a:off x="5105400" y="3657600"/>
              <a:ext cx="1752600" cy="2895600"/>
            </a:xfrm>
            <a:prstGeom prst="round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497371" y="3440113"/>
              <a:ext cx="981359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 smtClean="0">
                  <a:solidFill>
                    <a:schemeClr val="tx2">
                      <a:lumMod val="50000"/>
                    </a:schemeClr>
                  </a:solidFill>
                  <a:latin typeface="+mn-lt"/>
                  <a:cs typeface="+mn-cs"/>
                </a:rPr>
                <a:t>Object B</a:t>
              </a:r>
              <a:endParaRPr lang="en-US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2286000" y="2274887"/>
            <a:ext cx="1135504" cy="685800"/>
            <a:chOff x="2057400" y="4876800"/>
            <a:chExt cx="1135504" cy="685800"/>
          </a:xfrm>
        </p:grpSpPr>
        <p:cxnSp>
          <p:nvCxnSpPr>
            <p:cNvPr id="42" name="Straight Arrow Connector 41"/>
            <p:cNvCxnSpPr/>
            <p:nvPr/>
          </p:nvCxnSpPr>
          <p:spPr>
            <a:xfrm flipV="1">
              <a:off x="2600325" y="4876800"/>
              <a:ext cx="0" cy="685800"/>
            </a:xfrm>
            <a:prstGeom prst="straightConnector1">
              <a:avLst/>
            </a:prstGeom>
            <a:ln w="38100"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2057400" y="5029200"/>
              <a:ext cx="1135504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 smtClean="0">
                  <a:solidFill>
                    <a:schemeClr val="accent1">
                      <a:lumMod val="75000"/>
                    </a:schemeClr>
                  </a:solidFill>
                </a:rPr>
                <a:t>Useful </a:t>
              </a:r>
              <a:r>
                <a:rPr lang="en-US" sz="12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  <a:cs typeface="+mn-cs"/>
                </a:rPr>
                <a:t>Action 2</a:t>
              </a:r>
              <a:endParaRPr lang="en-US" sz="12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683910" y="2274887"/>
            <a:ext cx="1135504" cy="685800"/>
            <a:chOff x="5455310" y="4876800"/>
            <a:chExt cx="1135504" cy="685800"/>
          </a:xfrm>
        </p:grpSpPr>
        <p:cxnSp>
          <p:nvCxnSpPr>
            <p:cNvPr id="46" name="Straight Arrow Connector 45"/>
            <p:cNvCxnSpPr/>
            <p:nvPr/>
          </p:nvCxnSpPr>
          <p:spPr>
            <a:xfrm flipV="1">
              <a:off x="5998235" y="4876800"/>
              <a:ext cx="0" cy="685800"/>
            </a:xfrm>
            <a:prstGeom prst="straightConnector1">
              <a:avLst/>
            </a:prstGeom>
            <a:ln w="38100"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5455310" y="5029200"/>
              <a:ext cx="1135504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 smtClean="0">
                  <a:solidFill>
                    <a:schemeClr val="accent1">
                      <a:lumMod val="75000"/>
                    </a:schemeClr>
                  </a:solidFill>
                </a:rPr>
                <a:t>Useful </a:t>
              </a:r>
              <a:r>
                <a:rPr lang="en-US" sz="12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  <a:cs typeface="+mn-cs"/>
                </a:rPr>
                <a:t>Action 1</a:t>
              </a:r>
              <a:endParaRPr lang="en-US" sz="12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3962400" y="3200400"/>
            <a:ext cx="1219200" cy="461665"/>
            <a:chOff x="3962400" y="3424535"/>
            <a:chExt cx="1219200" cy="461665"/>
          </a:xfrm>
        </p:grpSpPr>
        <p:cxnSp>
          <p:nvCxnSpPr>
            <p:cNvPr id="49" name="Straight Arrow Connector 48"/>
            <p:cNvCxnSpPr/>
            <p:nvPr/>
          </p:nvCxnSpPr>
          <p:spPr>
            <a:xfrm>
              <a:off x="3962400" y="3624560"/>
              <a:ext cx="1219200" cy="28575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28"/>
            <p:cNvSpPr txBox="1">
              <a:spLocks noChangeArrowheads="1"/>
            </p:cNvSpPr>
            <p:nvPr/>
          </p:nvSpPr>
          <p:spPr bwMode="auto">
            <a:xfrm>
              <a:off x="4167207" y="3424535"/>
              <a:ext cx="807337" cy="46166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>
                  <a:solidFill>
                    <a:srgbClr val="FF0000"/>
                  </a:solidFill>
                  <a:latin typeface="Calibri" pitchFamily="34" charset="0"/>
                </a:rPr>
                <a:t>X </a:t>
              </a:r>
              <a:r>
                <a:rPr lang="en-US" sz="1200" dirty="0" smtClean="0">
                  <a:solidFill>
                    <a:srgbClr val="FF0000"/>
                  </a:solidFill>
                  <a:latin typeface="Calibri" pitchFamily="34" charset="0"/>
                </a:rPr>
                <a:t>Harmful</a:t>
              </a:r>
            </a:p>
            <a:p>
              <a:pPr algn="ctr"/>
              <a:r>
                <a:rPr lang="en-US" sz="1200" dirty="0" smtClean="0">
                  <a:solidFill>
                    <a:srgbClr val="FF0000"/>
                  </a:solidFill>
                  <a:latin typeface="Calibri" pitchFamily="34" charset="0"/>
                </a:rPr>
                <a:t>Action 2</a:t>
              </a:r>
              <a:endParaRPr lang="en-US" sz="1200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</p:grpSp>
      <p:sp>
        <p:nvSpPr>
          <p:cNvPr id="52" name="Oval 51"/>
          <p:cNvSpPr/>
          <p:nvPr/>
        </p:nvSpPr>
        <p:spPr>
          <a:xfrm>
            <a:off x="3962400" y="1371600"/>
            <a:ext cx="304800" cy="3048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1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3962400" y="2971800"/>
            <a:ext cx="304800" cy="3048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2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1600200" y="5181600"/>
            <a:ext cx="1219200" cy="461665"/>
            <a:chOff x="3733800" y="4191000"/>
            <a:chExt cx="1219200" cy="461665"/>
          </a:xfrm>
        </p:grpSpPr>
        <p:cxnSp>
          <p:nvCxnSpPr>
            <p:cNvPr id="57" name="Straight Arrow Connector 56"/>
            <p:cNvCxnSpPr/>
            <p:nvPr/>
          </p:nvCxnSpPr>
          <p:spPr>
            <a:xfrm>
              <a:off x="3733800" y="4391025"/>
              <a:ext cx="1219200" cy="28575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28"/>
            <p:cNvSpPr txBox="1">
              <a:spLocks noChangeArrowheads="1"/>
            </p:cNvSpPr>
            <p:nvPr/>
          </p:nvSpPr>
          <p:spPr bwMode="auto">
            <a:xfrm>
              <a:off x="3938607" y="4191000"/>
              <a:ext cx="807337" cy="46166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>
                  <a:solidFill>
                    <a:srgbClr val="FF0000"/>
                  </a:solidFill>
                  <a:latin typeface="Calibri" pitchFamily="34" charset="0"/>
                </a:rPr>
                <a:t>X </a:t>
              </a:r>
              <a:r>
                <a:rPr lang="en-US" sz="1200" dirty="0" smtClean="0">
                  <a:solidFill>
                    <a:srgbClr val="FF0000"/>
                  </a:solidFill>
                  <a:latin typeface="Calibri" pitchFamily="34" charset="0"/>
                </a:rPr>
                <a:t>Harmful</a:t>
              </a:r>
            </a:p>
            <a:p>
              <a:pPr algn="ctr"/>
              <a:r>
                <a:rPr lang="en-US" sz="1200" dirty="0" smtClean="0">
                  <a:solidFill>
                    <a:srgbClr val="FF0000"/>
                  </a:solidFill>
                  <a:latin typeface="Calibri" pitchFamily="34" charset="0"/>
                </a:rPr>
                <a:t>Action 1</a:t>
              </a:r>
              <a:endParaRPr lang="en-US" sz="1200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</p:grpSp>
      <p:sp>
        <p:nvSpPr>
          <p:cNvPr id="59" name="Rounded Rectangle 58"/>
          <p:cNvSpPr/>
          <p:nvPr/>
        </p:nvSpPr>
        <p:spPr>
          <a:xfrm>
            <a:off x="76200" y="5029200"/>
            <a:ext cx="1447800" cy="7620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Element 1</a:t>
            </a:r>
            <a:endParaRPr lang="en-US" dirty="0"/>
          </a:p>
        </p:txBody>
      </p:sp>
      <p:sp>
        <p:nvSpPr>
          <p:cNvPr id="60" name="Rounded Rectangle 59"/>
          <p:cNvSpPr/>
          <p:nvPr/>
        </p:nvSpPr>
        <p:spPr>
          <a:xfrm>
            <a:off x="2895600" y="5029200"/>
            <a:ext cx="1447800" cy="7620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Element 3</a:t>
            </a:r>
            <a:endParaRPr lang="en-US" dirty="0"/>
          </a:p>
        </p:txBody>
      </p:sp>
      <p:sp>
        <p:nvSpPr>
          <p:cNvPr id="61" name="Oval 60"/>
          <p:cNvSpPr/>
          <p:nvPr/>
        </p:nvSpPr>
        <p:spPr>
          <a:xfrm>
            <a:off x="1600200" y="4964113"/>
            <a:ext cx="304800" cy="3048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1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4724400" y="5029200"/>
            <a:ext cx="1447800" cy="7620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Element 2</a:t>
            </a:r>
            <a:endParaRPr lang="en-US" dirty="0"/>
          </a:p>
        </p:txBody>
      </p:sp>
      <p:sp>
        <p:nvSpPr>
          <p:cNvPr id="63" name="Rounded Rectangle 62"/>
          <p:cNvSpPr/>
          <p:nvPr/>
        </p:nvSpPr>
        <p:spPr>
          <a:xfrm>
            <a:off x="7543800" y="5029200"/>
            <a:ext cx="1447800" cy="7620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Element 4</a:t>
            </a:r>
            <a:endParaRPr lang="en-US" dirty="0"/>
          </a:p>
        </p:txBody>
      </p:sp>
      <p:grpSp>
        <p:nvGrpSpPr>
          <p:cNvPr id="68" name="Group 67"/>
          <p:cNvGrpSpPr/>
          <p:nvPr/>
        </p:nvGrpSpPr>
        <p:grpSpPr>
          <a:xfrm>
            <a:off x="6248400" y="5253335"/>
            <a:ext cx="1219200" cy="461665"/>
            <a:chOff x="3962400" y="3424535"/>
            <a:chExt cx="1219200" cy="461665"/>
          </a:xfrm>
        </p:grpSpPr>
        <p:cxnSp>
          <p:nvCxnSpPr>
            <p:cNvPr id="69" name="Straight Arrow Connector 68"/>
            <p:cNvCxnSpPr/>
            <p:nvPr/>
          </p:nvCxnSpPr>
          <p:spPr>
            <a:xfrm>
              <a:off x="3962400" y="3624560"/>
              <a:ext cx="1219200" cy="28575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28"/>
            <p:cNvSpPr txBox="1">
              <a:spLocks noChangeArrowheads="1"/>
            </p:cNvSpPr>
            <p:nvPr/>
          </p:nvSpPr>
          <p:spPr bwMode="auto">
            <a:xfrm>
              <a:off x="4167207" y="3424535"/>
              <a:ext cx="807337" cy="46166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>
                  <a:solidFill>
                    <a:srgbClr val="FF0000"/>
                  </a:solidFill>
                  <a:latin typeface="Calibri" pitchFamily="34" charset="0"/>
                </a:rPr>
                <a:t>X </a:t>
              </a:r>
              <a:r>
                <a:rPr lang="en-US" sz="1200" dirty="0" smtClean="0">
                  <a:solidFill>
                    <a:srgbClr val="FF0000"/>
                  </a:solidFill>
                  <a:latin typeface="Calibri" pitchFamily="34" charset="0"/>
                </a:rPr>
                <a:t>Harmful</a:t>
              </a:r>
            </a:p>
            <a:p>
              <a:pPr algn="ctr"/>
              <a:r>
                <a:rPr lang="en-US" sz="1200" dirty="0" smtClean="0">
                  <a:solidFill>
                    <a:srgbClr val="FF0000"/>
                  </a:solidFill>
                  <a:latin typeface="Calibri" pitchFamily="34" charset="0"/>
                </a:rPr>
                <a:t>Action 2</a:t>
              </a:r>
              <a:endParaRPr lang="en-US" sz="1200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</p:grpSp>
      <p:sp>
        <p:nvSpPr>
          <p:cNvPr id="71" name="Oval 70"/>
          <p:cNvSpPr/>
          <p:nvPr/>
        </p:nvSpPr>
        <p:spPr>
          <a:xfrm>
            <a:off x="6248400" y="5040313"/>
            <a:ext cx="304800" cy="3048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2</a:t>
            </a:r>
            <a:endParaRPr lang="en-US" sz="2000" b="1" dirty="0">
              <a:solidFill>
                <a:schemeClr val="bg1"/>
              </a:solidFill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>
            <a:off x="4572000" y="4572000"/>
            <a:ext cx="0" cy="15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Freeform 75"/>
          <p:cNvSpPr/>
          <p:nvPr/>
        </p:nvSpPr>
        <p:spPr>
          <a:xfrm>
            <a:off x="850900" y="1746030"/>
            <a:ext cx="977900" cy="2920563"/>
          </a:xfrm>
          <a:custGeom>
            <a:avLst/>
            <a:gdLst>
              <a:gd name="connsiteX0" fmla="*/ 1106214 w 1106214"/>
              <a:gd name="connsiteY0" fmla="*/ 7883 h 2924504"/>
              <a:gd name="connsiteX1" fmla="*/ 412531 w 1106214"/>
              <a:gd name="connsiteY1" fmla="*/ 244366 h 2924504"/>
              <a:gd name="connsiteX2" fmla="*/ 97221 w 1106214"/>
              <a:gd name="connsiteY2" fmla="*/ 1474077 h 2924504"/>
              <a:gd name="connsiteX3" fmla="*/ 995855 w 1106214"/>
              <a:gd name="connsiteY3" fmla="*/ 2924504 h 2924504"/>
              <a:gd name="connsiteX0" fmla="*/ 1130300 w 1130300"/>
              <a:gd name="connsiteY0" fmla="*/ 3942 h 2920563"/>
              <a:gd name="connsiteX1" fmla="*/ 292100 w 1130300"/>
              <a:gd name="connsiteY1" fmla="*/ 539970 h 2920563"/>
              <a:gd name="connsiteX2" fmla="*/ 121307 w 1130300"/>
              <a:gd name="connsiteY2" fmla="*/ 1470136 h 2920563"/>
              <a:gd name="connsiteX3" fmla="*/ 1019941 w 1130300"/>
              <a:gd name="connsiteY3" fmla="*/ 2920563 h 2920563"/>
              <a:gd name="connsiteX0" fmla="*/ 977900 w 977900"/>
              <a:gd name="connsiteY0" fmla="*/ 3942 h 2920563"/>
              <a:gd name="connsiteX1" fmla="*/ 139700 w 977900"/>
              <a:gd name="connsiteY1" fmla="*/ 539970 h 2920563"/>
              <a:gd name="connsiteX2" fmla="*/ 139700 w 977900"/>
              <a:gd name="connsiteY2" fmla="*/ 1606770 h 2920563"/>
              <a:gd name="connsiteX3" fmla="*/ 867541 w 977900"/>
              <a:gd name="connsiteY3" fmla="*/ 2920563 h 2920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7900" h="2920563">
                <a:moveTo>
                  <a:pt x="977900" y="3942"/>
                </a:moveTo>
                <a:cubicBezTo>
                  <a:pt x="715141" y="0"/>
                  <a:pt x="279400" y="272832"/>
                  <a:pt x="139700" y="539970"/>
                </a:cubicBezTo>
                <a:cubicBezTo>
                  <a:pt x="0" y="807108"/>
                  <a:pt x="18393" y="1210005"/>
                  <a:pt x="139700" y="1606770"/>
                </a:cubicBezTo>
                <a:cubicBezTo>
                  <a:pt x="261007" y="2003535"/>
                  <a:pt x="466834" y="2418694"/>
                  <a:pt x="867541" y="2920563"/>
                </a:cubicBezTo>
              </a:path>
            </a:pathLst>
          </a:cu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sp>
        <p:nvSpPr>
          <p:cNvPr id="77" name="Freeform 76"/>
          <p:cNvSpPr/>
          <p:nvPr/>
        </p:nvSpPr>
        <p:spPr>
          <a:xfrm>
            <a:off x="7162801" y="3505200"/>
            <a:ext cx="863599" cy="1524000"/>
          </a:xfrm>
          <a:custGeom>
            <a:avLst/>
            <a:gdLst>
              <a:gd name="connsiteX0" fmla="*/ 1106214 w 1106214"/>
              <a:gd name="connsiteY0" fmla="*/ 7883 h 2924504"/>
              <a:gd name="connsiteX1" fmla="*/ 412531 w 1106214"/>
              <a:gd name="connsiteY1" fmla="*/ 244366 h 2924504"/>
              <a:gd name="connsiteX2" fmla="*/ 97221 w 1106214"/>
              <a:gd name="connsiteY2" fmla="*/ 1474077 h 2924504"/>
              <a:gd name="connsiteX3" fmla="*/ 995855 w 1106214"/>
              <a:gd name="connsiteY3" fmla="*/ 2924504 h 2924504"/>
              <a:gd name="connsiteX0" fmla="*/ 1130300 w 1130300"/>
              <a:gd name="connsiteY0" fmla="*/ 3942 h 2920563"/>
              <a:gd name="connsiteX1" fmla="*/ 292100 w 1130300"/>
              <a:gd name="connsiteY1" fmla="*/ 539970 h 2920563"/>
              <a:gd name="connsiteX2" fmla="*/ 121307 w 1130300"/>
              <a:gd name="connsiteY2" fmla="*/ 1470136 h 2920563"/>
              <a:gd name="connsiteX3" fmla="*/ 1019941 w 1130300"/>
              <a:gd name="connsiteY3" fmla="*/ 2920563 h 2920563"/>
              <a:gd name="connsiteX0" fmla="*/ 977900 w 977900"/>
              <a:gd name="connsiteY0" fmla="*/ 3942 h 2920563"/>
              <a:gd name="connsiteX1" fmla="*/ 139700 w 977900"/>
              <a:gd name="connsiteY1" fmla="*/ 539970 h 2920563"/>
              <a:gd name="connsiteX2" fmla="*/ 139700 w 977900"/>
              <a:gd name="connsiteY2" fmla="*/ 1606770 h 2920563"/>
              <a:gd name="connsiteX3" fmla="*/ 867541 w 977900"/>
              <a:gd name="connsiteY3" fmla="*/ 2920563 h 2920563"/>
              <a:gd name="connsiteX0" fmla="*/ 973010 w 1811210"/>
              <a:gd name="connsiteY0" fmla="*/ 3942 h 2920563"/>
              <a:gd name="connsiteX1" fmla="*/ 1671510 w 1811210"/>
              <a:gd name="connsiteY1" fmla="*/ 381000 h 2920563"/>
              <a:gd name="connsiteX2" fmla="*/ 134810 w 1811210"/>
              <a:gd name="connsiteY2" fmla="*/ 1606770 h 2920563"/>
              <a:gd name="connsiteX3" fmla="*/ 862651 w 1811210"/>
              <a:gd name="connsiteY3" fmla="*/ 2920563 h 2920563"/>
              <a:gd name="connsiteX0" fmla="*/ 511066 w 1287883"/>
              <a:gd name="connsiteY0" fmla="*/ 3942 h 2920563"/>
              <a:gd name="connsiteX1" fmla="*/ 1209566 w 1287883"/>
              <a:gd name="connsiteY1" fmla="*/ 381000 h 2920563"/>
              <a:gd name="connsiteX2" fmla="*/ 980966 w 1287883"/>
              <a:gd name="connsiteY2" fmla="*/ 990600 h 2920563"/>
              <a:gd name="connsiteX3" fmla="*/ 400707 w 1287883"/>
              <a:gd name="connsiteY3" fmla="*/ 2920563 h 2920563"/>
              <a:gd name="connsiteX0" fmla="*/ 692806 w 1469623"/>
              <a:gd name="connsiteY0" fmla="*/ 3942 h 1524000"/>
              <a:gd name="connsiteX1" fmla="*/ 1391306 w 1469623"/>
              <a:gd name="connsiteY1" fmla="*/ 381000 h 1524000"/>
              <a:gd name="connsiteX2" fmla="*/ 1162706 w 1469623"/>
              <a:gd name="connsiteY2" fmla="*/ 990600 h 1524000"/>
              <a:gd name="connsiteX3" fmla="*/ 400707 w 1469623"/>
              <a:gd name="connsiteY3" fmla="*/ 1524000 h 1524000"/>
              <a:gd name="connsiteX0" fmla="*/ 292099 w 1068916"/>
              <a:gd name="connsiteY0" fmla="*/ 3942 h 1524000"/>
              <a:gd name="connsiteX1" fmla="*/ 990599 w 1068916"/>
              <a:gd name="connsiteY1" fmla="*/ 381000 h 1524000"/>
              <a:gd name="connsiteX2" fmla="*/ 761999 w 1068916"/>
              <a:gd name="connsiteY2" fmla="*/ 990600 h 1524000"/>
              <a:gd name="connsiteX3" fmla="*/ 0 w 1068916"/>
              <a:gd name="connsiteY3" fmla="*/ 1524000 h 1524000"/>
              <a:gd name="connsiteX0" fmla="*/ 292099 w 1092199"/>
              <a:gd name="connsiteY0" fmla="*/ 66785 h 1586843"/>
              <a:gd name="connsiteX1" fmla="*/ 152399 w 1092199"/>
              <a:gd name="connsiteY1" fmla="*/ 62843 h 1586843"/>
              <a:gd name="connsiteX2" fmla="*/ 990599 w 1092199"/>
              <a:gd name="connsiteY2" fmla="*/ 443843 h 1586843"/>
              <a:gd name="connsiteX3" fmla="*/ 761999 w 1092199"/>
              <a:gd name="connsiteY3" fmla="*/ 1053443 h 1586843"/>
              <a:gd name="connsiteX4" fmla="*/ 0 w 1092199"/>
              <a:gd name="connsiteY4" fmla="*/ 1586843 h 1586843"/>
              <a:gd name="connsiteX0" fmla="*/ 152399 w 1092199"/>
              <a:gd name="connsiteY0" fmla="*/ 0 h 1524000"/>
              <a:gd name="connsiteX1" fmla="*/ 990599 w 1092199"/>
              <a:gd name="connsiteY1" fmla="*/ 381000 h 1524000"/>
              <a:gd name="connsiteX2" fmla="*/ 761999 w 1092199"/>
              <a:gd name="connsiteY2" fmla="*/ 990600 h 1524000"/>
              <a:gd name="connsiteX3" fmla="*/ 0 w 1092199"/>
              <a:gd name="connsiteY3" fmla="*/ 1524000 h 1524000"/>
              <a:gd name="connsiteX0" fmla="*/ 152399 w 1079499"/>
              <a:gd name="connsiteY0" fmla="*/ 0 h 1524000"/>
              <a:gd name="connsiteX1" fmla="*/ 990599 w 1079499"/>
              <a:gd name="connsiteY1" fmla="*/ 381000 h 1524000"/>
              <a:gd name="connsiteX2" fmla="*/ 685799 w 1079499"/>
              <a:gd name="connsiteY2" fmla="*/ 990600 h 1524000"/>
              <a:gd name="connsiteX3" fmla="*/ 0 w 1079499"/>
              <a:gd name="connsiteY3" fmla="*/ 1524000 h 1524000"/>
              <a:gd name="connsiteX0" fmla="*/ 152399 w 1079499"/>
              <a:gd name="connsiteY0" fmla="*/ 0 h 1524000"/>
              <a:gd name="connsiteX1" fmla="*/ 990599 w 1079499"/>
              <a:gd name="connsiteY1" fmla="*/ 381000 h 1524000"/>
              <a:gd name="connsiteX2" fmla="*/ 685799 w 1079499"/>
              <a:gd name="connsiteY2" fmla="*/ 990600 h 1524000"/>
              <a:gd name="connsiteX3" fmla="*/ 0 w 1079499"/>
              <a:gd name="connsiteY3" fmla="*/ 1524000 h 1524000"/>
              <a:gd name="connsiteX0" fmla="*/ 152399 w 1079499"/>
              <a:gd name="connsiteY0" fmla="*/ 0 h 1524000"/>
              <a:gd name="connsiteX1" fmla="*/ 990599 w 1079499"/>
              <a:gd name="connsiteY1" fmla="*/ 381000 h 1524000"/>
              <a:gd name="connsiteX2" fmla="*/ 685799 w 1079499"/>
              <a:gd name="connsiteY2" fmla="*/ 990600 h 1524000"/>
              <a:gd name="connsiteX3" fmla="*/ 0 w 1079499"/>
              <a:gd name="connsiteY3" fmla="*/ 1524000 h 1524000"/>
              <a:gd name="connsiteX0" fmla="*/ 152399 w 927099"/>
              <a:gd name="connsiteY0" fmla="*/ 0 h 1524000"/>
              <a:gd name="connsiteX1" fmla="*/ 838199 w 927099"/>
              <a:gd name="connsiteY1" fmla="*/ 304800 h 1524000"/>
              <a:gd name="connsiteX2" fmla="*/ 685799 w 927099"/>
              <a:gd name="connsiteY2" fmla="*/ 990600 h 1524000"/>
              <a:gd name="connsiteX3" fmla="*/ 0 w 927099"/>
              <a:gd name="connsiteY3" fmla="*/ 1524000 h 1524000"/>
              <a:gd name="connsiteX0" fmla="*/ 152399 w 863599"/>
              <a:gd name="connsiteY0" fmla="*/ 0 h 1524000"/>
              <a:gd name="connsiteX1" fmla="*/ 838199 w 863599"/>
              <a:gd name="connsiteY1" fmla="*/ 304800 h 1524000"/>
              <a:gd name="connsiteX2" fmla="*/ 0 w 863599"/>
              <a:gd name="connsiteY2" fmla="*/ 1524000 h 15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3599" h="1524000">
                <a:moveTo>
                  <a:pt x="152399" y="0"/>
                </a:moveTo>
                <a:cubicBezTo>
                  <a:pt x="268816" y="62843"/>
                  <a:pt x="863599" y="50800"/>
                  <a:pt x="838199" y="304800"/>
                </a:cubicBezTo>
                <a:cubicBezTo>
                  <a:pt x="812799" y="558800"/>
                  <a:pt x="174625" y="1270000"/>
                  <a:pt x="0" y="1524000"/>
                </a:cubicBezTo>
              </a:path>
            </a:pathLst>
          </a:cu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304800" y="2895600"/>
            <a:ext cx="1252972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Problem 1</a:t>
            </a:r>
            <a:endParaRPr lang="en-US" sz="2000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129028" y="4095690"/>
            <a:ext cx="1252972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Problem 2</a:t>
            </a:r>
            <a:endParaRPr lang="en-US" sz="2000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8" name="Slide Number Placeholder 4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7E92B-5A89-4F14-B6DE-DCC525B6EE5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/>
          <p:cNvSpPr txBox="1">
            <a:spLocks/>
          </p:cNvSpPr>
          <p:nvPr/>
        </p:nvSpPr>
        <p:spPr>
          <a:xfrm>
            <a:off x="457200" y="228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Sketch/Cartoon of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Distilled Problem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Block Diagram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609600" y="1066800"/>
            <a:ext cx="5257799" cy="4572000"/>
          </a:xfrm>
          <a:custGeom>
            <a:avLst/>
            <a:gdLst>
              <a:gd name="connsiteX0" fmla="*/ 551793 w 2149365"/>
              <a:gd name="connsiteY0" fmla="*/ 349469 h 3040118"/>
              <a:gd name="connsiteX1" fmla="*/ 1844566 w 2149365"/>
              <a:gd name="connsiteY1" fmla="*/ 381000 h 3040118"/>
              <a:gd name="connsiteX2" fmla="*/ 1560786 w 2149365"/>
              <a:gd name="connsiteY2" fmla="*/ 917028 h 3040118"/>
              <a:gd name="connsiteX3" fmla="*/ 1986455 w 2149365"/>
              <a:gd name="connsiteY3" fmla="*/ 1547649 h 3040118"/>
              <a:gd name="connsiteX4" fmla="*/ 1986455 w 2149365"/>
              <a:gd name="connsiteY4" fmla="*/ 2477814 h 3040118"/>
              <a:gd name="connsiteX5" fmla="*/ 1008993 w 2149365"/>
              <a:gd name="connsiteY5" fmla="*/ 2714297 h 3040118"/>
              <a:gd name="connsiteX6" fmla="*/ 204952 w 2149365"/>
              <a:gd name="connsiteY6" fmla="*/ 2651235 h 3040118"/>
              <a:gd name="connsiteX7" fmla="*/ 63062 w 2149365"/>
              <a:gd name="connsiteY7" fmla="*/ 381000 h 3040118"/>
              <a:gd name="connsiteX8" fmla="*/ 551793 w 2149365"/>
              <a:gd name="connsiteY8" fmla="*/ 349469 h 3040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49365" h="3040118">
                <a:moveTo>
                  <a:pt x="551793" y="349469"/>
                </a:moveTo>
                <a:cubicBezTo>
                  <a:pt x="848710" y="349469"/>
                  <a:pt x="1676401" y="286407"/>
                  <a:pt x="1844566" y="381000"/>
                </a:cubicBezTo>
                <a:cubicBezTo>
                  <a:pt x="2012732" y="475593"/>
                  <a:pt x="1537138" y="722587"/>
                  <a:pt x="1560786" y="917028"/>
                </a:cubicBezTo>
                <a:cubicBezTo>
                  <a:pt x="1584434" y="1111469"/>
                  <a:pt x="1915510" y="1287518"/>
                  <a:pt x="1986455" y="1547649"/>
                </a:cubicBezTo>
                <a:cubicBezTo>
                  <a:pt x="2057400" y="1807780"/>
                  <a:pt x="2149365" y="2283373"/>
                  <a:pt x="1986455" y="2477814"/>
                </a:cubicBezTo>
                <a:cubicBezTo>
                  <a:pt x="1823545" y="2672255"/>
                  <a:pt x="1305910" y="2685394"/>
                  <a:pt x="1008993" y="2714297"/>
                </a:cubicBezTo>
                <a:cubicBezTo>
                  <a:pt x="712076" y="2743200"/>
                  <a:pt x="362607" y="3040118"/>
                  <a:pt x="204952" y="2651235"/>
                </a:cubicBezTo>
                <a:cubicBezTo>
                  <a:pt x="47297" y="2262352"/>
                  <a:pt x="0" y="762000"/>
                  <a:pt x="63062" y="381000"/>
                </a:cubicBezTo>
                <a:cubicBezTo>
                  <a:pt x="126124" y="0"/>
                  <a:pt x="254876" y="349469"/>
                  <a:pt x="551793" y="34946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60892" y="2811959"/>
            <a:ext cx="249574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bg1"/>
                </a:solidFill>
              </a:rPr>
              <a:t>Element 1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495800" y="2590800"/>
            <a:ext cx="5029200" cy="32004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4495800" y="3886200"/>
            <a:ext cx="0" cy="685800"/>
          </a:xfrm>
          <a:prstGeom prst="line">
            <a:avLst/>
          </a:prstGeom>
          <a:ln w="952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5867400" y="3810000"/>
            <a:ext cx="249574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bg1"/>
                </a:solidFill>
              </a:rPr>
              <a:t>Element 3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343400" y="1607403"/>
            <a:ext cx="15838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rgbClr val="FF0000"/>
                </a:solidFill>
              </a:rPr>
              <a:t>Region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rgbClr val="FF0000"/>
                </a:solidFill>
              </a:rPr>
              <a:t>Of  Contact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4495800" y="2362200"/>
            <a:ext cx="457200" cy="1371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7E92B-5A89-4F14-B6DE-DCC525B6EE5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8_PRES_HTCorpSparks">
  <a:themeElements>
    <a:clrScheme name="PPT_HT40t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T_HT40t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PPT_HT40t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HT40t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HT40t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HT40t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HT40t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HT40t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ES_HTCorpSparks">
  <a:themeElements>
    <a:clrScheme name="PPT_HT40t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T_HT40t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PPT_HT40t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HT40t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HT40t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HT40t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HT40t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HT40t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PRES_HTCorpSparks">
  <a:themeElements>
    <a:clrScheme name="PPT_HT40t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T_HT40t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PPT_HT40t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HT40t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HT40t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HT40t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HT40t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HT40t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PRES_HTCorpSparks">
  <a:themeElements>
    <a:clrScheme name="PPT_HT40t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T_HT40t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PPT_HT40t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HT40t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HT40t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HT40t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HT40t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HT40t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PRES_HTCorpSparks">
  <a:themeElements>
    <a:clrScheme name="PPT_HT40t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T_HT40t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PPT_HT40t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HT40t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HT40t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HT40t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HT40t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HT40t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PRES_HTCorpSparks">
  <a:themeElements>
    <a:clrScheme name="PPT_HT40t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T_HT40t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PPT_HT40t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HT40t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HT40t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HT40t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HT40t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HT40t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5_PRES_HTCorpSparks">
  <a:themeElements>
    <a:clrScheme name="PPT_HT40t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T_HT40t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PPT_HT40t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HT40t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HT40t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HT40t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HT40t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HT40t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6_PRES_HTCorpSparks">
  <a:themeElements>
    <a:clrScheme name="PPT_HT40t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T_HT40t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PPT_HT40t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HT40t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HT40t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HT40t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HT40t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HT40t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7_PRES_HTCorpSparks">
  <a:themeElements>
    <a:clrScheme name="PPT_HT40t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T_HT40t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PPT_HT40t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HT40t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HT40t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HT40t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HT40t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HT40t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HT40t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994</TotalTime>
  <Words>147</Words>
  <Application>Microsoft Office PowerPoint</Application>
  <PresentationFormat>On-screen Show (4:3)</PresentationFormat>
  <Paragraphs>76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10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Office Theme</vt:lpstr>
      <vt:lpstr>PRES_HTCorpSparks</vt:lpstr>
      <vt:lpstr>1_PRES_HTCorpSparks</vt:lpstr>
      <vt:lpstr>2_PRES_HTCorpSparks</vt:lpstr>
      <vt:lpstr>3_PRES_HTCorpSparks</vt:lpstr>
      <vt:lpstr>4_PRES_HTCorpSparks</vt:lpstr>
      <vt:lpstr>5_PRES_HTCorpSparks</vt:lpstr>
      <vt:lpstr>6_PRES_HTCorpSparks</vt:lpstr>
      <vt:lpstr>7_PRES_HTCorpSparks</vt:lpstr>
      <vt:lpstr>8_PRES_HTCorpSparks</vt:lpstr>
      <vt:lpstr>System Block Diagram Template</vt:lpstr>
      <vt:lpstr>Slide 2</vt:lpstr>
      <vt:lpstr>One Problem At A Time</vt:lpstr>
      <vt:lpstr>Slide 4</vt:lpstr>
    </vt:vector>
  </TitlesOfParts>
  <Company>Hypertherm,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ems</dc:creator>
  <cp:lastModifiedBy>Mike Shipulski</cp:lastModifiedBy>
  <cp:revision>117</cp:revision>
  <dcterms:created xsi:type="dcterms:W3CDTF">2012-12-06T18:35:17Z</dcterms:created>
  <dcterms:modified xsi:type="dcterms:W3CDTF">2013-01-24T02:18:23Z</dcterms:modified>
</cp:coreProperties>
</file>